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1" r:id="rId5"/>
    <p:sldId id="259" r:id="rId6"/>
    <p:sldId id="262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B6FFA0-8EE0-49E5-ABA5-DDECE788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E018EC-C23C-4469-AF3E-481FC40DBD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6665D3-0215-4F58-80A1-461743364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25CA93-266C-41F9-8ED1-C14207407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128685-5509-4994-9B75-6AEE05CD6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728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DB979-0F62-4EB1-BD2B-0C4A6879A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5C0460A-8B69-470D-AA6A-6C1F776F4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CD4957-7C37-4554-9C09-24B8B1882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6E0802-6750-4804-B668-0A0F4CEB5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858580-9984-4689-9969-6669C9C71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768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CD543C5-083E-4246-9DB4-CD47A2AEFF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E35F5B-12AA-4569-928C-5648E73A1F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84393B-8324-4C81-9BE7-B61A72666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2034A3-F5BD-4698-95F4-C940ABE82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62AD9D-81E8-45C3-AC4D-D66FB2A8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256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244759-FAB8-44C7-A8A8-EA7FD09C4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F27BE9-6333-47A8-B674-6E41816B0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8376C6-6A4F-4AA7-918A-9B890F1D5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EFA638-8F19-4398-AF07-9423C248D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BDBC4D-AEDF-48EE-9FD4-BE7E29B1C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77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7C2DC-BFE6-4533-808D-E79F620A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504305-4220-49AD-BAD2-B99CF6236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D2B0F7-8318-46FD-ADC9-8576069A4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39613D-400F-401E-8226-C0D9A5B54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B1A7D3-E6AE-4867-AC52-D5B60B3A5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555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823D5C-CBB0-49AA-AFFC-4FB86F4BA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D0DCC9-C7E0-4D9A-AF13-534458AE75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BF7511-76B4-4E9B-9673-C56DDF5CA5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B8E477-1A5A-4517-86AC-625CDCC64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01F8CB-1C24-472D-B6D0-5813EE4E8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5DE2B6-5B53-45CC-9FD8-18A5202F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04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A30A95-9AD3-44C8-9863-9C2207ADB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352016-CF7C-476D-8ED8-97049CAD5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E0D6D8-CEFE-4081-845E-B55B0BB2E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DF8AFB-E921-44BB-8F63-F110B7CEA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C87B191-1704-442B-B76D-62D8E3687D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B1422CD-8F09-4706-AA6A-0B36DC644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11996D-DEDD-4E6C-AAEC-E419E3FB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DFE2CD4-CB99-4DA8-B19A-FC0FF7D69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298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AB1DC4-3427-4F1C-968F-966481FA3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4988945-51C3-4ED8-B3B2-828D69BBA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9D0A3DB-DB95-47A5-9768-43820A117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B8349F-7207-459B-8060-35203629A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17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9B5D12-6907-43CE-A8E5-5093D77B6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710A48B-C59E-4620-9F34-6652BBA42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276B54-8A72-48E9-9B84-B80916C7C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191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3FBBE5-901C-49D8-B7F0-8891A3C65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76E3BC-DF07-4992-B032-DAF3ACE7E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240CB6-1F8A-4C4F-825E-5658E9A395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BAA468-CABB-4C64-BCB8-582EBE6F8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C3CEFF-3679-48A5-87F0-9DDB8400A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781B45-C262-4262-8AE4-3F53E29C8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20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6A6330-4DAC-41C4-8914-253CE3604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C7C0434-9144-4EB4-889E-358646709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FE26D3-ED91-425B-9011-737B80F81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1BCDAA-3484-4984-8327-8311BC4E8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421A06-3C74-49C4-A20B-8DAF44174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7C774C-10A4-4140-B126-A6951C1AF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98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38F754-5931-4ECD-910E-23E6D673E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043A16-AED4-4AE0-9BDF-E5B0D4EE2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C14134-288F-4537-8851-610524C64B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9FF0B-D376-4DC4-B823-8FEC32360EBF}" type="datetimeFigureOut">
              <a:rPr lang="ko-KR" altLang="en-US" smtClean="0"/>
              <a:t>2019-05-21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9ADCED-3571-457F-B743-CC6F55BBFF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61C85C-A899-463F-B43E-7A1AE95C88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6C0EB-1FCC-44BF-AB19-969AC0B78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982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23F771-34DE-4541-8336-25BCA9CBDF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/>
              <a:t>Final Project Examples</a:t>
            </a:r>
            <a:endParaRPr lang="ko-KR" altLang="en-US" b="1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471F635-17FA-4A27-AC9E-BCC195E8C2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/>
              <a:t>Bad / Good samples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60" y="302004"/>
            <a:ext cx="57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Relational Data Model :: Descriptions (</a:t>
            </a:r>
            <a:r>
              <a:rPr lang="en-US" altLang="ko-KR">
                <a:solidFill>
                  <a:srgbClr val="FF0000"/>
                </a:solidFill>
              </a:rPr>
              <a:t>Bad Example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C38AD3-C777-4E3F-BE8B-037D74729B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96" b="17402"/>
          <a:stretch/>
        </p:blipFill>
        <p:spPr>
          <a:xfrm>
            <a:off x="823554" y="1205187"/>
            <a:ext cx="6047027" cy="378343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43A91FE-633A-4B43-84C1-951947A2AD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38" t="1712" r="32812" b="43119"/>
          <a:stretch/>
        </p:blipFill>
        <p:spPr>
          <a:xfrm>
            <a:off x="7373922" y="1205187"/>
            <a:ext cx="3246539" cy="378343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F2EC223-EC0B-42E7-A3BF-938B9E6766BD}"/>
              </a:ext>
            </a:extLst>
          </p:cNvPr>
          <p:cNvSpPr/>
          <p:nvPr/>
        </p:nvSpPr>
        <p:spPr>
          <a:xfrm>
            <a:off x="1726166" y="5468147"/>
            <a:ext cx="424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2 lines are not enough for explanation</a:t>
            </a:r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E9D9B4D-1FBD-4ED1-9D23-01730B8873BF}"/>
              </a:ext>
            </a:extLst>
          </p:cNvPr>
          <p:cNvSpPr/>
          <p:nvPr/>
        </p:nvSpPr>
        <p:spPr>
          <a:xfrm>
            <a:off x="7748423" y="5329647"/>
            <a:ext cx="27174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>
                <a:solidFill>
                  <a:srgbClr val="FF0000"/>
                </a:solidFill>
              </a:rPr>
              <a:t>This is just a translation,</a:t>
            </a:r>
          </a:p>
          <a:p>
            <a:pPr algn="ctr"/>
            <a:r>
              <a:rPr lang="en-US" altLang="ko-KR">
                <a:solidFill>
                  <a:srgbClr val="FF0000"/>
                </a:solidFill>
              </a:rPr>
              <a:t>not an explanation</a:t>
            </a:r>
            <a:endParaRPr lang="ko-KR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538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59" y="302004"/>
            <a:ext cx="8514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Implementation and Results :: Descriptions (</a:t>
            </a:r>
            <a:r>
              <a:rPr lang="en-US" altLang="ko-KR">
                <a:solidFill>
                  <a:srgbClr val="0070C0"/>
                </a:solidFill>
              </a:rPr>
              <a:t>Good Example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5F39E77-0066-4012-A4AF-FB5673408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99" y="1166069"/>
            <a:ext cx="5133356" cy="4934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C442F3A-2E38-4F92-84D3-A97F46A557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400" y="794234"/>
            <a:ext cx="4327968" cy="56777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8221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59" y="302004"/>
            <a:ext cx="8514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Implementation and Results :: Descriptions (</a:t>
            </a:r>
            <a:r>
              <a:rPr lang="en-US" altLang="ko-KR">
                <a:solidFill>
                  <a:srgbClr val="FF0000"/>
                </a:solidFill>
              </a:rPr>
              <a:t>Bad Example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DC1A805-4DEA-443E-9CD7-F10047CE0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6" y="1525704"/>
            <a:ext cx="5125673" cy="35894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A7699B-EC65-48EE-B421-1CB41F918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889" y="2424418"/>
            <a:ext cx="5637402" cy="2160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1F615CF-7D2F-4354-9672-AA1B71C53304}"/>
              </a:ext>
            </a:extLst>
          </p:cNvPr>
          <p:cNvSpPr/>
          <p:nvPr/>
        </p:nvSpPr>
        <p:spPr>
          <a:xfrm>
            <a:off x="1390606" y="5417813"/>
            <a:ext cx="38876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>
                <a:solidFill>
                  <a:srgbClr val="FF0000"/>
                </a:solidFill>
              </a:rPr>
              <a:t>No screenshot</a:t>
            </a:r>
          </a:p>
          <a:p>
            <a:pPr algn="ctr"/>
            <a:r>
              <a:rPr lang="en-US" altLang="ko-KR">
                <a:solidFill>
                  <a:srgbClr val="FF0000"/>
                </a:solidFill>
              </a:rPr>
              <a:t>No explanation for implementation</a:t>
            </a:r>
            <a:endParaRPr lang="ko-KR" altLang="en-US" b="1">
              <a:solidFill>
                <a:srgbClr val="FF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FBBF26-FEAF-4F1B-9EE5-A9B27FE7A734}"/>
              </a:ext>
            </a:extLst>
          </p:cNvPr>
          <p:cNvSpPr/>
          <p:nvPr/>
        </p:nvSpPr>
        <p:spPr>
          <a:xfrm>
            <a:off x="6716294" y="5556312"/>
            <a:ext cx="4849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>
                <a:solidFill>
                  <a:srgbClr val="FF0000"/>
                </a:solidFill>
              </a:rPr>
              <a:t>Not enough explanation for implementation</a:t>
            </a:r>
            <a:endParaRPr lang="ko-KR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263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59" y="302004"/>
            <a:ext cx="4177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ER diagram :: Figure (</a:t>
            </a:r>
            <a:r>
              <a:rPr lang="en-US" altLang="ko-KR">
                <a:solidFill>
                  <a:srgbClr val="0070C0"/>
                </a:solidFill>
              </a:rPr>
              <a:t>Good Example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C4005E1-4D96-453F-9737-603A2A1EDE2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61908" y="1512913"/>
            <a:ext cx="9868183" cy="4023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688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59" y="302004"/>
            <a:ext cx="4177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ER diagram :: Figure (</a:t>
            </a:r>
            <a:r>
              <a:rPr lang="en-US" altLang="ko-KR">
                <a:solidFill>
                  <a:srgbClr val="0070C0"/>
                </a:solidFill>
              </a:rPr>
              <a:t>Good Example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036399B-9356-46EB-9F92-67FA856488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7" t="7709" r="330" b="31876"/>
          <a:stretch/>
        </p:blipFill>
        <p:spPr>
          <a:xfrm>
            <a:off x="2424417" y="794317"/>
            <a:ext cx="7097086" cy="593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74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59" y="302004"/>
            <a:ext cx="4177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ER diagram :: Figure (</a:t>
            </a:r>
            <a:r>
              <a:rPr lang="en-US" altLang="ko-KR">
                <a:solidFill>
                  <a:srgbClr val="FF0000"/>
                </a:solidFill>
              </a:rPr>
              <a:t>Bad Example</a:t>
            </a:r>
            <a:r>
              <a:rPr lang="en-US" altLang="ko-KR"/>
              <a:t>)</a:t>
            </a:r>
          </a:p>
          <a:p>
            <a:r>
              <a:rPr lang="en-US" altLang="ko-KR"/>
              <a:t>	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BEB04B-6208-443C-8986-208EDB3549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87" t="1345" r="433" b="4832"/>
          <a:stretch/>
        </p:blipFill>
        <p:spPr>
          <a:xfrm rot="16200000">
            <a:off x="3346374" y="-438326"/>
            <a:ext cx="4689196" cy="773465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039B301-6D9A-4904-BEA2-57D56C5BAEE2}"/>
              </a:ext>
            </a:extLst>
          </p:cNvPr>
          <p:cNvSpPr/>
          <p:nvPr/>
        </p:nvSpPr>
        <p:spPr>
          <a:xfrm>
            <a:off x="3821135" y="5909664"/>
            <a:ext cx="41292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It is difficult to recognize the names</a:t>
            </a:r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499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60" y="302004"/>
            <a:ext cx="5201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ER diagram :: Descriptions (</a:t>
            </a:r>
            <a:r>
              <a:rPr lang="en-US" altLang="ko-KR">
                <a:solidFill>
                  <a:srgbClr val="0070C0"/>
                </a:solidFill>
              </a:rPr>
              <a:t>Good Example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95D07A4-7537-45F3-B982-4C40BCC7B7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17" r="1808" b="56823"/>
          <a:stretch/>
        </p:blipFill>
        <p:spPr>
          <a:xfrm>
            <a:off x="915159" y="1877343"/>
            <a:ext cx="5020175" cy="310331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794547C-ABAB-4F4D-A2C0-BA4CD28311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32" t="42903" r="816"/>
          <a:stretch/>
        </p:blipFill>
        <p:spPr>
          <a:xfrm>
            <a:off x="6518244" y="1293355"/>
            <a:ext cx="5167619" cy="409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93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60" y="302004"/>
            <a:ext cx="5201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ER diagram :: Descriptions (</a:t>
            </a:r>
            <a:r>
              <a:rPr lang="en-US" altLang="ko-KR">
                <a:solidFill>
                  <a:srgbClr val="FF0000"/>
                </a:solidFill>
              </a:rPr>
              <a:t>Bad Example</a:t>
            </a:r>
            <a:r>
              <a:rPr lang="en-US" altLang="ko-KR"/>
              <a:t>)</a:t>
            </a:r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E64B4CA-2845-4840-9899-6C5A8D1380E2}"/>
              </a:ext>
            </a:extLst>
          </p:cNvPr>
          <p:cNvGrpSpPr/>
          <p:nvPr/>
        </p:nvGrpSpPr>
        <p:grpSpPr>
          <a:xfrm>
            <a:off x="1652630" y="1543357"/>
            <a:ext cx="3548544" cy="4347768"/>
            <a:chOff x="1761687" y="1199409"/>
            <a:chExt cx="3548544" cy="4347768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C4409E-825D-4BD2-BD33-EA797AC151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855" t="3180" r="45053" b="57187"/>
            <a:stretch/>
          </p:blipFill>
          <p:spPr>
            <a:xfrm>
              <a:off x="1761687" y="1199409"/>
              <a:ext cx="3548544" cy="3819695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ECD9BC9-C391-464F-9048-474E4F1C9B40}"/>
                </a:ext>
              </a:extLst>
            </p:cNvPr>
            <p:cNvSpPr/>
            <p:nvPr/>
          </p:nvSpPr>
          <p:spPr>
            <a:xfrm>
              <a:off x="1761687" y="5177845"/>
              <a:ext cx="354167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/>
                <a:t>&lt;Descriptions</a:t>
              </a:r>
              <a:r>
                <a:rPr lang="ko-KR" altLang="en-US"/>
                <a:t> </a:t>
              </a:r>
              <a:r>
                <a:rPr lang="en-US" altLang="ko-KR"/>
                <a:t>of Entity</a:t>
              </a:r>
              <a:r>
                <a:rPr lang="ko-KR" altLang="en-US"/>
                <a:t> </a:t>
              </a:r>
              <a:r>
                <a:rPr lang="en-US" altLang="ko-KR"/>
                <a:t>‘Game’&gt;</a:t>
              </a:r>
              <a:endParaRPr lang="ko-KR" altLang="en-US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C2E0A82-C876-43A9-97AB-94FDE646C5CF}"/>
              </a:ext>
            </a:extLst>
          </p:cNvPr>
          <p:cNvGrpSpPr/>
          <p:nvPr/>
        </p:nvGrpSpPr>
        <p:grpSpPr>
          <a:xfrm>
            <a:off x="6540617" y="2139366"/>
            <a:ext cx="3618298" cy="3457928"/>
            <a:chOff x="6339281" y="2063865"/>
            <a:chExt cx="3618298" cy="3457928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792B0C0C-C7D0-4826-955E-2B82BC16A1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4" t="66184" r="51887" b="3725"/>
            <a:stretch/>
          </p:blipFill>
          <p:spPr>
            <a:xfrm>
              <a:off x="6339281" y="2063865"/>
              <a:ext cx="3418163" cy="2929855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C9E39D5-FFC2-4ACD-A0D0-C8197C3673CE}"/>
                </a:ext>
              </a:extLst>
            </p:cNvPr>
            <p:cNvSpPr/>
            <p:nvPr/>
          </p:nvSpPr>
          <p:spPr>
            <a:xfrm>
              <a:off x="6339281" y="5152461"/>
              <a:ext cx="36182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/>
                <a:t>&lt;Descriptions of Relation ‘play’&gt;</a:t>
              </a:r>
              <a:endParaRPr lang="ko-KR" altLang="en-US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5E70C35D-ED44-44D7-9C62-46DEC427CCA0}"/>
              </a:ext>
            </a:extLst>
          </p:cNvPr>
          <p:cNvSpPr/>
          <p:nvPr/>
        </p:nvSpPr>
        <p:spPr>
          <a:xfrm>
            <a:off x="3632825" y="6186664"/>
            <a:ext cx="49263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This is not an explanation, just a translation…</a:t>
            </a:r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817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60" y="302004"/>
            <a:ext cx="5201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Relational Data Model :: Figure (</a:t>
            </a:r>
            <a:r>
              <a:rPr lang="en-US" altLang="ko-KR">
                <a:solidFill>
                  <a:srgbClr val="0070C0"/>
                </a:solidFill>
              </a:rPr>
              <a:t>Good Example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4B0A327-9860-4AD0-8A07-9534C93C1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728" y="213919"/>
            <a:ext cx="4820211" cy="643016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2C9E1CD-B696-48EC-AFAA-365B5CB3F57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95339" y="1886195"/>
            <a:ext cx="5504792" cy="326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31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60" y="302004"/>
            <a:ext cx="5201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Relational Data Model :: Figure (</a:t>
            </a:r>
            <a:r>
              <a:rPr lang="en-US" altLang="ko-KR">
                <a:solidFill>
                  <a:srgbClr val="FF0000"/>
                </a:solidFill>
              </a:rPr>
              <a:t>Bad Example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2E24494-4E63-424B-8E08-5E855BB0D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47" t="14801" r="7911" b="15229"/>
          <a:stretch/>
        </p:blipFill>
        <p:spPr>
          <a:xfrm>
            <a:off x="2405543" y="981513"/>
            <a:ext cx="7380914" cy="456419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999D639-C98C-412C-907D-F22CB064C379}"/>
              </a:ext>
            </a:extLst>
          </p:cNvPr>
          <p:cNvSpPr/>
          <p:nvPr/>
        </p:nvSpPr>
        <p:spPr>
          <a:xfrm>
            <a:off x="3876106" y="6052440"/>
            <a:ext cx="4017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</a:rPr>
              <a:t>You need to create </a:t>
            </a:r>
            <a:r>
              <a:rPr lang="en-US" altLang="ko-KR" b="1">
                <a:solidFill>
                  <a:srgbClr val="FF0000"/>
                </a:solidFill>
              </a:rPr>
              <a:t>at least 5 tables</a:t>
            </a:r>
            <a:endParaRPr lang="ko-KR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656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B25C92-7B5C-4EED-83F9-606193B0FEA0}"/>
              </a:ext>
            </a:extLst>
          </p:cNvPr>
          <p:cNvSpPr txBox="1"/>
          <p:nvPr/>
        </p:nvSpPr>
        <p:spPr>
          <a:xfrm>
            <a:off x="335559" y="302004"/>
            <a:ext cx="6123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Relational Data Model :: Descriptions (</a:t>
            </a:r>
            <a:r>
              <a:rPr lang="en-US" altLang="ko-KR">
                <a:solidFill>
                  <a:srgbClr val="0070C0"/>
                </a:solidFill>
              </a:rPr>
              <a:t>Good Example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B989F7-DD04-461E-89F6-FF374C9CC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8" t="14557" r="-80" b="4403"/>
          <a:stretch/>
        </p:blipFill>
        <p:spPr>
          <a:xfrm>
            <a:off x="947957" y="1026345"/>
            <a:ext cx="4739780" cy="528637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7F9F17-E83D-4530-8742-EF83AF8153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0" t="30703" r="339" b="20123"/>
          <a:stretch/>
        </p:blipFill>
        <p:spPr>
          <a:xfrm>
            <a:off x="6174297" y="1767979"/>
            <a:ext cx="5318620" cy="355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815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167</Words>
  <Application>Microsoft Office PowerPoint</Application>
  <PresentationFormat>와이드스크린</PresentationFormat>
  <Paragraphs>25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Arial</vt:lpstr>
      <vt:lpstr>맑은 고딕</vt:lpstr>
      <vt:lpstr>Office 테마</vt:lpstr>
      <vt:lpstr>Final Project Examples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Examples</dc:title>
  <dc:creator>혜선 고</dc:creator>
  <cp:lastModifiedBy>혜선 고</cp:lastModifiedBy>
  <cp:revision>6</cp:revision>
  <dcterms:created xsi:type="dcterms:W3CDTF">2019-05-21T03:00:53Z</dcterms:created>
  <dcterms:modified xsi:type="dcterms:W3CDTF">2019-05-21T05:24:20Z</dcterms:modified>
</cp:coreProperties>
</file>

<file path=docProps/thumbnail.jpeg>
</file>